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47" d="100"/>
          <a:sy n="47" d="100"/>
        </p:scale>
        <p:origin x="80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199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24A4-5FEC-4062-8995-EB21925B3B40}" type="datetime1">
              <a:rPr lang="en-US" smtClean="0"/>
              <a:t>9/29/2023</a:t>
            </a:fld>
            <a:endParaRPr lang="en-U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8097549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24A4-5FEC-4062-8995-EB21925B3B40}" type="datetime1">
              <a:rPr lang="en-US" smtClean="0"/>
              <a:t>9/29/2023</a:t>
            </a:fld>
            <a:endParaRPr lang="en-U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85757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24A4-5FEC-4062-8995-EB21925B3B40}" type="datetime1">
              <a:rPr lang="en-US" smtClean="0"/>
              <a:t>9/29/2023</a:t>
            </a:fld>
            <a:endParaRPr lang="en-US" sz="1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33017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24A4-5FEC-4062-8995-EB21925B3B40}" type="datetime1">
              <a:rPr lang="en-US" smtClean="0"/>
              <a:t>9/29/2023</a:t>
            </a:fld>
            <a:endParaRPr lang="en-US" sz="1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487868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24A4-5FEC-4062-8995-EB21925B3B40}" type="datetime1">
              <a:rPr lang="en-US" smtClean="0"/>
              <a:t>9/29/2023</a:t>
            </a:fld>
            <a:endParaRPr lang="en-US" sz="1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2292902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334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5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0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1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4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9/29/2023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85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5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9/29/2023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24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7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9/29/2023</a:t>
            </a:fld>
            <a:endParaRPr lang="en-U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56949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0E56F-A0D0-4DFF-3D34-F88F82CD4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66082" y="3553695"/>
            <a:ext cx="7311973" cy="1593829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err="1"/>
              <a:t>Dagskrá</a:t>
            </a:r>
            <a:r>
              <a:rPr lang="en-GB" dirty="0"/>
              <a:t> </a:t>
            </a:r>
            <a:r>
              <a:rPr lang="en-GB" dirty="0" err="1"/>
              <a:t>kjararáðstefnu</a:t>
            </a:r>
            <a:r>
              <a:rPr lang="en-GB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9FEC9E-FF2C-4A93-E6FC-745FAACAF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66082" y="5264860"/>
            <a:ext cx="7311973" cy="799390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29-30. sept 2023</a:t>
            </a:r>
          </a:p>
        </p:txBody>
      </p:sp>
      <p:pic>
        <p:nvPicPr>
          <p:cNvPr id="1026" name="Picture 2" descr="Finna - VM - Félag vélstjóra og málmtæknimanna">
            <a:extLst>
              <a:ext uri="{FF2B5EF4-FFF2-40B4-BE49-F238E27FC236}">
                <a16:creationId xmlns:a16="http://schemas.microsoft.com/office/drawing/2014/main" id="{12EF087F-F2CA-89C2-6541-65C4315B5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08283" y="684386"/>
            <a:ext cx="1922419" cy="219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767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8713-F9B7-15A0-FA18-0C3E5E3BB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Föstudagur</a:t>
            </a:r>
            <a:r>
              <a:rPr lang="en-GB" dirty="0"/>
              <a:t> 29. </a:t>
            </a:r>
            <a:r>
              <a:rPr lang="en-GB" dirty="0" err="1"/>
              <a:t>september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0DBD3-B994-E5B3-D947-A111D21E8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13:00 </a:t>
            </a:r>
            <a:r>
              <a:rPr lang="en-GB" dirty="0" err="1"/>
              <a:t>Guðmundur</a:t>
            </a:r>
            <a:r>
              <a:rPr lang="en-GB" dirty="0"/>
              <a:t> Helgi </a:t>
            </a:r>
            <a:r>
              <a:rPr lang="en-GB" dirty="0" err="1"/>
              <a:t>Þórarinsson</a:t>
            </a:r>
            <a:r>
              <a:rPr lang="en-GB" dirty="0"/>
              <a:t> </a:t>
            </a:r>
            <a:r>
              <a:rPr lang="en-GB" dirty="0" err="1"/>
              <a:t>formaður</a:t>
            </a:r>
            <a:r>
              <a:rPr lang="en-GB" dirty="0"/>
              <a:t> VM </a:t>
            </a:r>
            <a:r>
              <a:rPr lang="en-GB" dirty="0" err="1"/>
              <a:t>setur</a:t>
            </a:r>
            <a:r>
              <a:rPr lang="en-GB" dirty="0"/>
              <a:t> </a:t>
            </a:r>
            <a:r>
              <a:rPr lang="en-GB" dirty="0" err="1"/>
              <a:t>ráðstefnuna</a:t>
            </a:r>
            <a:r>
              <a:rPr lang="en-GB" dirty="0"/>
              <a:t>. </a:t>
            </a:r>
            <a:r>
              <a:rPr lang="en-GB" dirty="0" err="1"/>
              <a:t>Salur</a:t>
            </a:r>
            <a:r>
              <a:rPr lang="en-GB" dirty="0"/>
              <a:t> </a:t>
            </a:r>
            <a:r>
              <a:rPr lang="en-GB" dirty="0" err="1"/>
              <a:t>Hvammur</a:t>
            </a:r>
            <a:endParaRPr lang="en-GB" dirty="0"/>
          </a:p>
          <a:p>
            <a:r>
              <a:rPr lang="en-GB" dirty="0"/>
              <a:t>13:15 </a:t>
            </a:r>
            <a:r>
              <a:rPr lang="en-GB" dirty="0" err="1"/>
              <a:t>Pallborð</a:t>
            </a:r>
            <a:endParaRPr lang="en-GB" dirty="0"/>
          </a:p>
          <a:p>
            <a:pPr lvl="1"/>
            <a:r>
              <a:rPr lang="en-GB" dirty="0" err="1"/>
              <a:t>Róbert</a:t>
            </a:r>
            <a:r>
              <a:rPr lang="en-GB" dirty="0"/>
              <a:t> </a:t>
            </a:r>
            <a:r>
              <a:rPr lang="en-GB" dirty="0" err="1"/>
              <a:t>Farestveit</a:t>
            </a:r>
            <a:r>
              <a:rPr lang="en-GB" dirty="0"/>
              <a:t> </a:t>
            </a:r>
            <a:r>
              <a:rPr lang="en-GB" dirty="0" err="1"/>
              <a:t>hagfræðingur</a:t>
            </a:r>
            <a:r>
              <a:rPr lang="en-GB" dirty="0"/>
              <a:t> ASÍ</a:t>
            </a:r>
          </a:p>
          <a:p>
            <a:pPr marL="457200" lvl="1" indent="0">
              <a:buNone/>
            </a:pPr>
            <a:r>
              <a:rPr lang="en-GB" dirty="0" err="1"/>
              <a:t>Horfur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réttlátt</a:t>
            </a:r>
            <a:r>
              <a:rPr lang="en-GB" dirty="0"/>
              <a:t> </a:t>
            </a:r>
            <a:r>
              <a:rPr lang="en-GB" dirty="0" err="1"/>
              <a:t>skipti</a:t>
            </a:r>
            <a:r>
              <a:rPr lang="en-GB" dirty="0"/>
              <a:t>? </a:t>
            </a:r>
          </a:p>
          <a:p>
            <a:pPr lvl="1"/>
            <a:r>
              <a:rPr lang="en-GB" dirty="0" err="1"/>
              <a:t>Kristján</a:t>
            </a:r>
            <a:r>
              <a:rPr lang="en-GB" dirty="0"/>
              <a:t> </a:t>
            </a:r>
            <a:r>
              <a:rPr lang="en-GB" dirty="0" err="1"/>
              <a:t>Þórður</a:t>
            </a:r>
            <a:r>
              <a:rPr lang="en-GB" dirty="0"/>
              <a:t> </a:t>
            </a:r>
            <a:r>
              <a:rPr lang="en-GB" dirty="0" err="1"/>
              <a:t>Snæbjarnarson</a:t>
            </a:r>
            <a:r>
              <a:rPr lang="en-GB" dirty="0"/>
              <a:t> </a:t>
            </a:r>
            <a:r>
              <a:rPr lang="en-GB" dirty="0" err="1"/>
              <a:t>Formaður</a:t>
            </a:r>
            <a:r>
              <a:rPr lang="en-GB" dirty="0"/>
              <a:t> RSÍ </a:t>
            </a:r>
            <a:r>
              <a:rPr lang="en-GB" dirty="0" err="1"/>
              <a:t>og</a:t>
            </a:r>
            <a:r>
              <a:rPr lang="en-GB" dirty="0"/>
              <a:t> 3. </a:t>
            </a:r>
            <a:r>
              <a:rPr lang="en-GB" dirty="0" err="1"/>
              <a:t>varaforseti</a:t>
            </a:r>
            <a:r>
              <a:rPr lang="en-GB" dirty="0"/>
              <a:t> ASÍ</a:t>
            </a:r>
          </a:p>
          <a:p>
            <a:pPr marL="457200" lvl="1" indent="0">
              <a:buNone/>
            </a:pPr>
            <a:r>
              <a:rPr lang="en-GB" dirty="0" err="1"/>
              <a:t>Hvað</a:t>
            </a:r>
            <a:r>
              <a:rPr lang="en-GB" dirty="0"/>
              <a:t> er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skiptanna</a:t>
            </a:r>
            <a:r>
              <a:rPr lang="en-GB" dirty="0"/>
              <a:t> </a:t>
            </a:r>
            <a:r>
              <a:rPr lang="en-GB" dirty="0" err="1"/>
              <a:t>frá</a:t>
            </a:r>
            <a:r>
              <a:rPr lang="en-GB" dirty="0"/>
              <a:t> </a:t>
            </a:r>
            <a:r>
              <a:rPr lang="en-GB" dirty="0" err="1"/>
              <a:t>sjónarhorni</a:t>
            </a:r>
            <a:r>
              <a:rPr lang="en-GB" dirty="0"/>
              <a:t> </a:t>
            </a:r>
            <a:r>
              <a:rPr lang="en-GB" dirty="0" err="1"/>
              <a:t>launafólks</a:t>
            </a:r>
            <a:r>
              <a:rPr lang="en-GB" dirty="0"/>
              <a:t>?</a:t>
            </a:r>
          </a:p>
          <a:p>
            <a:pPr lvl="1"/>
            <a:r>
              <a:rPr lang="en-GB" dirty="0" err="1"/>
              <a:t>Þorsteinn</a:t>
            </a:r>
            <a:r>
              <a:rPr lang="en-GB" dirty="0"/>
              <a:t> </a:t>
            </a:r>
            <a:r>
              <a:rPr lang="en-GB" dirty="0" err="1"/>
              <a:t>Víglundsson</a:t>
            </a:r>
            <a:r>
              <a:rPr lang="en-GB" dirty="0"/>
              <a:t> </a:t>
            </a:r>
            <a:r>
              <a:rPr lang="en-GB" dirty="0" err="1"/>
              <a:t>Forstjóri</a:t>
            </a:r>
            <a:r>
              <a:rPr lang="en-GB" dirty="0"/>
              <a:t> </a:t>
            </a:r>
            <a:r>
              <a:rPr lang="en-GB" dirty="0" err="1"/>
              <a:t>Hornsteins</a:t>
            </a:r>
            <a:endParaRPr lang="en-GB" dirty="0"/>
          </a:p>
          <a:p>
            <a:pPr marL="457200" lvl="1" indent="0">
              <a:buNone/>
            </a:pPr>
            <a:r>
              <a:rPr lang="en-GB" dirty="0" err="1"/>
              <a:t>Hvað</a:t>
            </a:r>
            <a:r>
              <a:rPr lang="en-GB" dirty="0"/>
              <a:t> er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skiptanna</a:t>
            </a:r>
            <a:r>
              <a:rPr lang="en-GB" dirty="0"/>
              <a:t> </a:t>
            </a:r>
            <a:r>
              <a:rPr lang="en-GB" dirty="0" err="1"/>
              <a:t>frá</a:t>
            </a:r>
            <a:r>
              <a:rPr lang="en-GB" dirty="0"/>
              <a:t> </a:t>
            </a:r>
            <a:r>
              <a:rPr lang="en-GB" dirty="0" err="1"/>
              <a:t>sjónarhóli</a:t>
            </a:r>
            <a:r>
              <a:rPr lang="en-GB" dirty="0"/>
              <a:t> </a:t>
            </a:r>
            <a:r>
              <a:rPr lang="en-GB" dirty="0" err="1"/>
              <a:t>atvinnulífsins</a:t>
            </a:r>
            <a:r>
              <a:rPr lang="en-GB" dirty="0"/>
              <a:t>?</a:t>
            </a:r>
          </a:p>
          <a:p>
            <a:pPr lvl="1"/>
            <a:r>
              <a:rPr lang="en-GB" dirty="0" err="1"/>
              <a:t>Guðmundur</a:t>
            </a:r>
            <a:r>
              <a:rPr lang="en-GB" dirty="0"/>
              <a:t> </a:t>
            </a:r>
            <a:r>
              <a:rPr lang="en-GB" dirty="0" err="1"/>
              <a:t>Kristjánsson</a:t>
            </a:r>
            <a:r>
              <a:rPr lang="en-GB" dirty="0"/>
              <a:t> – </a:t>
            </a:r>
            <a:r>
              <a:rPr lang="en-GB" dirty="0" err="1"/>
              <a:t>Forstjóri</a:t>
            </a:r>
            <a:r>
              <a:rPr lang="en-GB" dirty="0"/>
              <a:t> Brim </a:t>
            </a:r>
          </a:p>
          <a:p>
            <a:pPr marL="457200" lvl="1" indent="0">
              <a:buNone/>
            </a:pPr>
            <a:r>
              <a:rPr lang="en-GB" dirty="0" err="1"/>
              <a:t>Sátt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traust</a:t>
            </a:r>
            <a:r>
              <a:rPr lang="en-GB" dirty="0"/>
              <a:t> í </a:t>
            </a:r>
            <a:r>
              <a:rPr lang="en-GB" dirty="0" err="1"/>
              <a:t>sjávarútvegi</a:t>
            </a:r>
            <a:r>
              <a:rPr lang="en-GB" dirty="0"/>
              <a:t> – </a:t>
            </a:r>
            <a:r>
              <a:rPr lang="en-GB" dirty="0" err="1"/>
              <a:t>við</a:t>
            </a:r>
            <a:r>
              <a:rPr lang="en-GB" dirty="0"/>
              <a:t> </a:t>
            </a:r>
            <a:r>
              <a:rPr lang="en-GB" dirty="0" err="1"/>
              <a:t>starfsfólk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þjóðina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249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B0567-593B-E599-E733-B0C4E20B1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Föstudagur</a:t>
            </a:r>
            <a:r>
              <a:rPr lang="en-GB" dirty="0"/>
              <a:t> 29. </a:t>
            </a:r>
            <a:r>
              <a:rPr lang="en-GB" dirty="0" err="1"/>
              <a:t>september</a:t>
            </a:r>
            <a:r>
              <a:rPr lang="en-GB" dirty="0"/>
              <a:t> </a:t>
            </a:r>
            <a:r>
              <a:rPr lang="en-GB" dirty="0" err="1"/>
              <a:t>framhald</a:t>
            </a:r>
            <a:r>
              <a:rPr lang="en-GB" dirty="0"/>
              <a:t>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B25FD-004E-B283-0079-12E803B0E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14:45 </a:t>
            </a:r>
            <a:r>
              <a:rPr lang="en-GB" dirty="0" err="1"/>
              <a:t>Kaffihlé</a:t>
            </a:r>
            <a:endParaRPr lang="en-GB" dirty="0"/>
          </a:p>
          <a:p>
            <a:r>
              <a:rPr lang="en-GB" dirty="0"/>
              <a:t>15:00 Benóný Harðarson </a:t>
            </a:r>
            <a:r>
              <a:rPr lang="en-GB" dirty="0" err="1"/>
              <a:t>forstöðumaður</a:t>
            </a:r>
            <a:r>
              <a:rPr lang="en-GB" dirty="0"/>
              <a:t> </a:t>
            </a:r>
            <a:r>
              <a:rPr lang="en-GB" dirty="0" err="1"/>
              <a:t>kjaradeildar</a:t>
            </a:r>
            <a:r>
              <a:rPr lang="en-GB" dirty="0"/>
              <a:t> </a:t>
            </a:r>
            <a:r>
              <a:rPr lang="en-GB" dirty="0" err="1"/>
              <a:t>Fagfélaganna</a:t>
            </a:r>
            <a:r>
              <a:rPr lang="en-GB" dirty="0"/>
              <a:t> </a:t>
            </a:r>
            <a:r>
              <a:rPr lang="en-GB" dirty="0" err="1"/>
              <a:t>kynnir</a:t>
            </a:r>
            <a:r>
              <a:rPr lang="en-GB" dirty="0"/>
              <a:t> </a:t>
            </a:r>
            <a:r>
              <a:rPr lang="en-GB" dirty="0" err="1"/>
              <a:t>kjara</a:t>
            </a:r>
            <a:r>
              <a:rPr lang="en-GB" dirty="0"/>
              <a:t>-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viðhorfskönnun</a:t>
            </a:r>
            <a:r>
              <a:rPr lang="en-GB" dirty="0"/>
              <a:t>. </a:t>
            </a:r>
          </a:p>
          <a:p>
            <a:r>
              <a:rPr lang="en-GB" dirty="0"/>
              <a:t>15:30 </a:t>
            </a:r>
            <a:r>
              <a:rPr lang="en-GB" dirty="0" err="1"/>
              <a:t>Málstofur</a:t>
            </a:r>
            <a:r>
              <a:rPr lang="en-GB" dirty="0"/>
              <a:t> – </a:t>
            </a:r>
            <a:r>
              <a:rPr lang="en-GB" dirty="0" err="1"/>
              <a:t>hvað</a:t>
            </a:r>
            <a:r>
              <a:rPr lang="en-GB" dirty="0"/>
              <a:t> á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leggja</a:t>
            </a:r>
            <a:r>
              <a:rPr lang="en-GB" dirty="0"/>
              <a:t> </a:t>
            </a:r>
            <a:r>
              <a:rPr lang="en-GB" dirty="0" err="1"/>
              <a:t>áherslu</a:t>
            </a:r>
            <a:r>
              <a:rPr lang="en-GB" dirty="0"/>
              <a:t> á í </a:t>
            </a:r>
            <a:r>
              <a:rPr lang="en-GB" dirty="0" err="1"/>
              <a:t>komandi</a:t>
            </a:r>
            <a:r>
              <a:rPr lang="en-GB" dirty="0"/>
              <a:t> </a:t>
            </a:r>
            <a:r>
              <a:rPr lang="en-GB" dirty="0" err="1"/>
              <a:t>kjarasamningum</a:t>
            </a:r>
            <a:endParaRPr lang="en-GB" dirty="0"/>
          </a:p>
          <a:p>
            <a:pPr lvl="1"/>
            <a:r>
              <a:rPr lang="en-GB" dirty="0" err="1"/>
              <a:t>Sjór</a:t>
            </a:r>
            <a:endParaRPr lang="en-GB" dirty="0"/>
          </a:p>
          <a:p>
            <a:pPr lvl="1"/>
            <a:r>
              <a:rPr lang="en-GB" dirty="0" err="1"/>
              <a:t>Orkugeiri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stóriðja</a:t>
            </a:r>
            <a:endParaRPr lang="en-GB" dirty="0"/>
          </a:p>
          <a:p>
            <a:pPr lvl="1"/>
            <a:r>
              <a:rPr lang="en-GB" dirty="0" err="1"/>
              <a:t>Almennur</a:t>
            </a:r>
            <a:r>
              <a:rPr lang="en-GB" dirty="0"/>
              <a:t> </a:t>
            </a:r>
            <a:r>
              <a:rPr lang="en-GB" dirty="0" err="1"/>
              <a:t>kjarasamningur</a:t>
            </a:r>
            <a:endParaRPr lang="en-GB" dirty="0"/>
          </a:p>
          <a:p>
            <a:r>
              <a:rPr lang="en-GB" dirty="0"/>
              <a:t>17:00 </a:t>
            </a:r>
            <a:r>
              <a:rPr lang="en-GB" dirty="0" err="1"/>
              <a:t>Fundarhlé</a:t>
            </a:r>
            <a:endParaRPr lang="en-GB" dirty="0"/>
          </a:p>
          <a:p>
            <a:r>
              <a:rPr lang="en-GB" dirty="0"/>
              <a:t>19:30 </a:t>
            </a:r>
            <a:r>
              <a:rPr lang="en-GB" dirty="0" err="1"/>
              <a:t>kvöldmatur</a:t>
            </a:r>
            <a:r>
              <a:rPr lang="en-GB" dirty="0"/>
              <a:t> (</a:t>
            </a:r>
            <a:r>
              <a:rPr lang="en-GB" dirty="0" err="1"/>
              <a:t>Setrið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78657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B81CE-04B8-9F7D-1598-5578CC2B8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Laugardagur</a:t>
            </a:r>
            <a:r>
              <a:rPr lang="en-GB" dirty="0"/>
              <a:t> 30. </a:t>
            </a:r>
            <a:r>
              <a:rPr lang="en-GB" dirty="0" err="1"/>
              <a:t>september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882DF-9DA0-0D67-F341-1704520BA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10:00 </a:t>
            </a:r>
            <a:r>
              <a:rPr lang="en-GB" dirty="0" err="1"/>
              <a:t>Fundur</a:t>
            </a:r>
            <a:r>
              <a:rPr lang="en-GB" dirty="0"/>
              <a:t> </a:t>
            </a:r>
            <a:r>
              <a:rPr lang="en-GB" dirty="0" err="1"/>
              <a:t>hefst</a:t>
            </a:r>
            <a:r>
              <a:rPr lang="en-GB" dirty="0"/>
              <a:t> (</a:t>
            </a:r>
            <a:r>
              <a:rPr lang="en-GB" dirty="0" err="1"/>
              <a:t>Hvammur</a:t>
            </a:r>
            <a:endParaRPr lang="en-GB" dirty="0"/>
          </a:p>
          <a:p>
            <a:r>
              <a:rPr lang="en-GB" dirty="0"/>
              <a:t>10:10 </a:t>
            </a:r>
            <a:r>
              <a:rPr lang="en-GB" dirty="0" err="1"/>
              <a:t>Pallborð</a:t>
            </a:r>
            <a:r>
              <a:rPr lang="en-GB" dirty="0"/>
              <a:t> – </a:t>
            </a:r>
            <a:r>
              <a:rPr lang="en-GB" dirty="0" err="1"/>
              <a:t>staðan</a:t>
            </a:r>
            <a:r>
              <a:rPr lang="en-GB" dirty="0"/>
              <a:t> á </a:t>
            </a:r>
            <a:r>
              <a:rPr lang="en-GB" dirty="0" err="1"/>
              <a:t>kjaravetri</a:t>
            </a:r>
            <a:r>
              <a:rPr lang="en-GB" dirty="0"/>
              <a:t> </a:t>
            </a:r>
            <a:r>
              <a:rPr lang="en-GB" dirty="0" err="1"/>
              <a:t>út</a:t>
            </a:r>
            <a:r>
              <a:rPr lang="en-GB" dirty="0"/>
              <a:t> </a:t>
            </a:r>
            <a:r>
              <a:rPr lang="en-GB" dirty="0" err="1"/>
              <a:t>frá</a:t>
            </a:r>
            <a:r>
              <a:rPr lang="en-GB" dirty="0"/>
              <a:t> </a:t>
            </a:r>
            <a:r>
              <a:rPr lang="en-GB" dirty="0" err="1"/>
              <a:t>pólitíkinni</a:t>
            </a:r>
            <a:r>
              <a:rPr lang="en-GB" dirty="0"/>
              <a:t>. </a:t>
            </a:r>
          </a:p>
          <a:p>
            <a:pPr lvl="1"/>
            <a:r>
              <a:rPr lang="en-GB" dirty="0"/>
              <a:t>Jóhann Páll </a:t>
            </a:r>
            <a:r>
              <a:rPr lang="en-GB" dirty="0" err="1"/>
              <a:t>Jóhannson</a:t>
            </a:r>
            <a:r>
              <a:rPr lang="en-GB" dirty="0"/>
              <a:t> </a:t>
            </a:r>
            <a:r>
              <a:rPr lang="en-GB" dirty="0" err="1"/>
              <a:t>þingmaður</a:t>
            </a:r>
            <a:r>
              <a:rPr lang="en-GB" dirty="0"/>
              <a:t> </a:t>
            </a:r>
            <a:r>
              <a:rPr lang="en-GB" dirty="0" err="1"/>
              <a:t>Samfylkingarinnar</a:t>
            </a:r>
            <a:r>
              <a:rPr lang="en-GB" dirty="0"/>
              <a:t>.</a:t>
            </a:r>
          </a:p>
          <a:p>
            <a:pPr lvl="1"/>
            <a:r>
              <a:rPr lang="en-GB" dirty="0" err="1"/>
              <a:t>Vilhjálmur</a:t>
            </a:r>
            <a:r>
              <a:rPr lang="en-GB" dirty="0"/>
              <a:t> </a:t>
            </a:r>
            <a:r>
              <a:rPr lang="en-GB" dirty="0" err="1"/>
              <a:t>Árnason</a:t>
            </a:r>
            <a:r>
              <a:rPr lang="en-GB" dirty="0"/>
              <a:t> </a:t>
            </a:r>
            <a:r>
              <a:rPr lang="en-GB" dirty="0" err="1"/>
              <a:t>þingmaður</a:t>
            </a:r>
            <a:r>
              <a:rPr lang="en-GB" dirty="0"/>
              <a:t> </a:t>
            </a:r>
            <a:r>
              <a:rPr lang="en-GB" dirty="0" err="1"/>
              <a:t>Sjálfstæðisflokksins</a:t>
            </a:r>
            <a:endParaRPr lang="en-GB" dirty="0"/>
          </a:p>
          <a:p>
            <a:pPr lvl="1"/>
            <a:r>
              <a:rPr lang="en-GB" dirty="0" err="1"/>
              <a:t>Finnbjörn</a:t>
            </a:r>
            <a:r>
              <a:rPr lang="en-GB" dirty="0"/>
              <a:t> </a:t>
            </a:r>
            <a:r>
              <a:rPr lang="en-GB" dirty="0" err="1"/>
              <a:t>Hermansson</a:t>
            </a:r>
            <a:r>
              <a:rPr lang="en-GB" dirty="0"/>
              <a:t> </a:t>
            </a:r>
            <a:r>
              <a:rPr lang="en-GB" dirty="0" err="1"/>
              <a:t>Forseti</a:t>
            </a:r>
            <a:r>
              <a:rPr lang="en-GB" dirty="0"/>
              <a:t> ASÍ</a:t>
            </a:r>
          </a:p>
          <a:p>
            <a:r>
              <a:rPr lang="en-GB" dirty="0"/>
              <a:t>11:00 </a:t>
            </a:r>
            <a:r>
              <a:rPr lang="en-GB" dirty="0" err="1"/>
              <a:t>Hópavinna</a:t>
            </a:r>
            <a:endParaRPr lang="en-GB" dirty="0"/>
          </a:p>
          <a:p>
            <a:pPr lvl="1"/>
            <a:r>
              <a:rPr lang="en-GB" dirty="0" err="1"/>
              <a:t>Sjór</a:t>
            </a:r>
            <a:endParaRPr lang="en-GB" dirty="0"/>
          </a:p>
          <a:p>
            <a:pPr lvl="1"/>
            <a:r>
              <a:rPr lang="en-GB" dirty="0" err="1"/>
              <a:t>Orkugeiri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stóriðja</a:t>
            </a:r>
            <a:endParaRPr lang="en-GB" dirty="0"/>
          </a:p>
          <a:p>
            <a:pPr lvl="1"/>
            <a:r>
              <a:rPr lang="en-GB" dirty="0" err="1"/>
              <a:t>Almennur</a:t>
            </a:r>
            <a:r>
              <a:rPr lang="en-GB" dirty="0"/>
              <a:t> </a:t>
            </a:r>
            <a:r>
              <a:rPr lang="en-GB" dirty="0" err="1"/>
              <a:t>kjarasamningur</a:t>
            </a:r>
            <a:endParaRPr lang="en-GB" dirty="0"/>
          </a:p>
          <a:p>
            <a:pPr indent="-285750"/>
            <a:r>
              <a:rPr lang="en-GB" dirty="0"/>
              <a:t>12:00 </a:t>
            </a:r>
            <a:r>
              <a:rPr lang="en-GB" dirty="0" err="1"/>
              <a:t>Hádegismatur</a:t>
            </a:r>
            <a:r>
              <a:rPr lang="en-GB" dirty="0"/>
              <a:t> (</a:t>
            </a:r>
            <a:r>
              <a:rPr lang="en-GB" dirty="0" err="1"/>
              <a:t>Setrið</a:t>
            </a:r>
            <a:r>
              <a:rPr lang="en-GB" dirty="0"/>
              <a:t>)</a:t>
            </a:r>
          </a:p>
          <a:p>
            <a:pPr indent="-285750"/>
            <a:r>
              <a:rPr lang="en-GB" dirty="0"/>
              <a:t>13:00 </a:t>
            </a:r>
            <a:r>
              <a:rPr lang="en-GB" dirty="0" err="1"/>
              <a:t>Niðurstöður</a:t>
            </a:r>
            <a:r>
              <a:rPr lang="en-GB" dirty="0"/>
              <a:t> </a:t>
            </a:r>
            <a:r>
              <a:rPr lang="en-GB" dirty="0" err="1"/>
              <a:t>hópavinnu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umræður</a:t>
            </a:r>
            <a:r>
              <a:rPr lang="en-GB" dirty="0"/>
              <a:t>. </a:t>
            </a:r>
          </a:p>
          <a:p>
            <a:pPr indent="-285750"/>
            <a:endParaRPr lang="en-GB" dirty="0"/>
          </a:p>
          <a:p>
            <a:pPr indent="-285750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356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2BBD1-FEAD-A3F3-6CBB-12F5ECFF1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Laugardagur</a:t>
            </a:r>
            <a:r>
              <a:rPr lang="en-GB" dirty="0"/>
              <a:t> 30. </a:t>
            </a:r>
            <a:r>
              <a:rPr lang="en-GB" dirty="0" err="1"/>
              <a:t>september</a:t>
            </a:r>
            <a:r>
              <a:rPr lang="en-GB" dirty="0"/>
              <a:t> </a:t>
            </a:r>
            <a:r>
              <a:rPr lang="en-GB" dirty="0" err="1"/>
              <a:t>framhald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09727-47FE-EE2C-0638-9A61DE6BA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15:00 </a:t>
            </a:r>
            <a:r>
              <a:rPr lang="en-GB" dirty="0" err="1"/>
              <a:t>Guðmundur</a:t>
            </a:r>
            <a:r>
              <a:rPr lang="en-GB" dirty="0"/>
              <a:t> Helgi </a:t>
            </a:r>
            <a:r>
              <a:rPr lang="en-GB" dirty="0" err="1"/>
              <a:t>Þórarinsson</a:t>
            </a:r>
            <a:r>
              <a:rPr lang="en-GB" dirty="0"/>
              <a:t> </a:t>
            </a:r>
            <a:r>
              <a:rPr lang="en-GB" dirty="0" err="1"/>
              <a:t>formaður</a:t>
            </a:r>
            <a:r>
              <a:rPr lang="en-GB" dirty="0"/>
              <a:t> VM </a:t>
            </a:r>
            <a:r>
              <a:rPr lang="en-GB" dirty="0" err="1"/>
              <a:t>slítur</a:t>
            </a:r>
            <a:r>
              <a:rPr lang="en-GB" dirty="0"/>
              <a:t> </a:t>
            </a:r>
            <a:r>
              <a:rPr lang="en-GB" dirty="0" err="1"/>
              <a:t>ráðstefnunni</a:t>
            </a:r>
            <a:endParaRPr lang="en-GB" dirty="0"/>
          </a:p>
          <a:p>
            <a:r>
              <a:rPr lang="en-GB" dirty="0"/>
              <a:t>19:00 </a:t>
            </a:r>
            <a:r>
              <a:rPr lang="en-GB" dirty="0" err="1"/>
              <a:t>Fordrykkur</a:t>
            </a:r>
            <a:endParaRPr lang="en-GB" dirty="0"/>
          </a:p>
          <a:p>
            <a:r>
              <a:rPr lang="en-GB" dirty="0"/>
              <a:t>19:30 Matur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kvöldskemmtun</a:t>
            </a:r>
            <a:r>
              <a:rPr lang="en-GB" dirty="0"/>
              <a:t> (</a:t>
            </a:r>
            <a:r>
              <a:rPr lang="en-GB" dirty="0" err="1"/>
              <a:t>Háteigur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8609269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213</TotalTime>
  <Words>195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Dagskrá kjararáðstefnu </vt:lpstr>
      <vt:lpstr>Föstudagur 29. september</vt:lpstr>
      <vt:lpstr>Föstudagur 29. september framhald. </vt:lpstr>
      <vt:lpstr>Laugardagur 30. september</vt:lpstr>
      <vt:lpstr>Laugardagur 30. september framhald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Dagskrá kjararáðstefnu</dc:title>
  <dc:creator>Benóný Harðarson</dc:creator>
  <cp:lastModifiedBy>Georg Páll Skúlason</cp:lastModifiedBy>
  <cp:revision>3</cp:revision>
  <cp:lastPrinted>2023-09-29T11:45:51Z</cp:lastPrinted>
  <dcterms:created xsi:type="dcterms:W3CDTF">2023-09-27T11:22:20Z</dcterms:created>
  <dcterms:modified xsi:type="dcterms:W3CDTF">2023-09-29T11:48:57Z</dcterms:modified>
</cp:coreProperties>
</file>